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90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32293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93249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3274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6747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1623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5442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0469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2261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1470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429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4271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1259632" y="1052736"/>
            <a:ext cx="2808312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63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395536" y="3140967"/>
            <a:ext cx="8136903" cy="151217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0E6794"/>
              </a:buClr>
              <a:buSzPct val="25000"/>
            </a:pPr>
            <a:r>
              <a:rPr lang="ru-RU" sz="4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Пісня</a:t>
            </a:r>
            <a:r>
              <a:rPr lang="ru-RU" sz="4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любові</a:t>
            </a:r>
            <a:r>
              <a:rPr lang="ru-RU" sz="4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до</a:t>
            </a:r>
            <a:br>
              <a:rPr lang="ru-RU" sz="4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Святої</a:t>
            </a:r>
            <a:r>
              <a:rPr lang="ru-RU" sz="4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Трійці</a:t>
            </a:r>
            <a:endParaRPr lang="ru-RU" sz="4800" b="1" i="1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45638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63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:12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952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6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36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А наш президент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звеселиться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у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всемогутнім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Бозі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буде хвалений</a:t>
            </a:r>
            <a:b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 прославлений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кожен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хто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йому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присягає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будуть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замкнені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уста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корумпованим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лжемовцям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79200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240359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63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30963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4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Боже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Вічний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Бог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мій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я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шукаю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рання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Тебе, душа моя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прагне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до Тебе,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мій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Відкупителю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тужить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тіло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моє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за Тобою в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країні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пустельній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і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вимученій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без води... </a:t>
            </a:r>
            <a:endParaRPr lang="ru-RU" sz="38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240359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63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:3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37626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4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Я так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приглядався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до Тебе</a:t>
            </a:r>
            <a:b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домі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молитви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щоб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бачити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силу Твою й Твою славу, </a:t>
            </a:r>
            <a:endParaRPr lang="ru-RU"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79013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240359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63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:4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37626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4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ліпша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милість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Твоя над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життя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й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мої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уста Тебе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прославляють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і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величають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60314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240359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63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:5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7363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4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Так я буду в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житті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своїм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постійно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благословляти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Тебе, ради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Ймення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Твого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буду руки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свої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підіймати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29658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240359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63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:6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6642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4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Насичується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ніби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лоєм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і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товщем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душа моя, а уста</a:t>
            </a:r>
            <a:b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мої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часто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хвалять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Ісуса</a:t>
            </a:r>
            <a:b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губами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співними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endParaRPr lang="ru-RU"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13416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240359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63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:7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37626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4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Як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згадаю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Тебе на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постелі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своїй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розмишляю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про Тебе, Дух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Святий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в сторожах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нічних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endParaRPr lang="ru-RU"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3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240359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63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:8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37626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4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став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Святий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Дух, на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поміч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для мене, в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тіні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ж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Твоїх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крил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Господи, я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співатиму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395303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240359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63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:9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4482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4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Пригорнулась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до Тебе, </a:t>
            </a:r>
            <a:b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любий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Ісусе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душа моя, </a:t>
            </a:r>
            <a:b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правиця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Твоя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підпирає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мене. </a:t>
            </a:r>
            <a:endParaRPr lang="ru-RU"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700146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238</Words>
  <Application>Microsoft Office PowerPoint</Application>
  <PresentationFormat>Екран (4:3)</PresentationFormat>
  <Paragraphs>48</Paragraphs>
  <Slides>10</Slides>
  <Notes>10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Verdana</vt:lpstr>
      <vt:lpstr>Тема Office</vt:lpstr>
      <vt:lpstr>ПСАЛОМ 63 </vt:lpstr>
      <vt:lpstr>ПСАЛОМ 63:2</vt:lpstr>
      <vt:lpstr>ПСАЛОМ 63:3</vt:lpstr>
      <vt:lpstr>ПСАЛОМ 63:4</vt:lpstr>
      <vt:lpstr>ПСАЛОМ 63:5</vt:lpstr>
      <vt:lpstr>ПСАЛОМ 63:6</vt:lpstr>
      <vt:lpstr>ПСАЛОМ 63:7</vt:lpstr>
      <vt:lpstr>ПСАЛОМ 63:8</vt:lpstr>
      <vt:lpstr>ПСАЛОМ 63:9</vt:lpstr>
      <vt:lpstr>ПСАЛОМ 63:12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1 </dc:title>
  <cp:lastModifiedBy>Dubenchuk Ivanka</cp:lastModifiedBy>
  <cp:revision>17</cp:revision>
  <dcterms:modified xsi:type="dcterms:W3CDTF">2021-06-13T20:34:25Z</dcterms:modified>
</cp:coreProperties>
</file>